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94" r:id="rId2"/>
    <p:sldId id="362" r:id="rId3"/>
    <p:sldId id="358" r:id="rId4"/>
    <p:sldId id="404" r:id="rId5"/>
    <p:sldId id="400" r:id="rId6"/>
    <p:sldId id="401" r:id="rId7"/>
    <p:sldId id="402" r:id="rId8"/>
    <p:sldId id="403" r:id="rId9"/>
    <p:sldId id="405" r:id="rId10"/>
    <p:sldId id="406" r:id="rId11"/>
    <p:sldId id="407" r:id="rId12"/>
    <p:sldId id="325" r:id="rId13"/>
    <p:sldId id="369" r:id="rId14"/>
    <p:sldId id="348" r:id="rId15"/>
    <p:sldId id="349" r:id="rId16"/>
    <p:sldId id="363" r:id="rId17"/>
    <p:sldId id="364" r:id="rId18"/>
    <p:sldId id="399" r:id="rId19"/>
    <p:sldId id="373" r:id="rId20"/>
    <p:sldId id="376" r:id="rId21"/>
    <p:sldId id="372" r:id="rId22"/>
    <p:sldId id="350" r:id="rId23"/>
    <p:sldId id="352" r:id="rId24"/>
    <p:sldId id="354" r:id="rId25"/>
    <p:sldId id="351" r:id="rId26"/>
    <p:sldId id="387" r:id="rId27"/>
    <p:sldId id="357" r:id="rId28"/>
    <p:sldId id="355" r:id="rId29"/>
    <p:sldId id="353" r:id="rId30"/>
    <p:sldId id="377" r:id="rId31"/>
    <p:sldId id="378" r:id="rId32"/>
    <p:sldId id="395" r:id="rId33"/>
    <p:sldId id="368" r:id="rId34"/>
    <p:sldId id="408" r:id="rId35"/>
    <p:sldId id="323" r:id="rId36"/>
    <p:sldId id="396" r:id="rId37"/>
    <p:sldId id="397" r:id="rId38"/>
    <p:sldId id="398" r:id="rId39"/>
    <p:sldId id="380" r:id="rId40"/>
    <p:sldId id="381" r:id="rId41"/>
    <p:sldId id="382" r:id="rId42"/>
    <p:sldId id="304" r:id="rId43"/>
    <p:sldId id="385" r:id="rId44"/>
    <p:sldId id="326" r:id="rId45"/>
    <p:sldId id="341" r:id="rId46"/>
    <p:sldId id="343" r:id="rId47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8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3FE92-9B3D-45DA-9033-0299A3843FD1}" type="datetimeFigureOut">
              <a:rPr lang="en-GB" smtClean="0"/>
              <a:pPr/>
              <a:t>15/10/2022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9840C5-277A-45DA-9177-1A494BED3B1D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9840C5-277A-45DA-9177-1A494BED3B1D}" type="slidenum">
              <a:rPr lang="en-GB" smtClean="0"/>
              <a:pPr/>
              <a:t>42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E37AE-0A06-49C2-83EC-5709150EB9C6}" type="datetimeFigureOut">
              <a:rPr lang="en-GB" smtClean="0"/>
              <a:pPr/>
              <a:t>15/10/2022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0DE9-F683-40F6-9F3D-40CDB52371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E37AE-0A06-49C2-83EC-5709150EB9C6}" type="datetimeFigureOut">
              <a:rPr lang="en-GB" smtClean="0"/>
              <a:pPr/>
              <a:t>15/10/2022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0DE9-F683-40F6-9F3D-40CDB52371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E37AE-0A06-49C2-83EC-5709150EB9C6}" type="datetimeFigureOut">
              <a:rPr lang="en-GB" smtClean="0"/>
              <a:pPr/>
              <a:t>15/10/2022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0DE9-F683-40F6-9F3D-40CDB52371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E37AE-0A06-49C2-83EC-5709150EB9C6}" type="datetimeFigureOut">
              <a:rPr lang="en-GB" smtClean="0"/>
              <a:pPr/>
              <a:t>15/10/2022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0DE9-F683-40F6-9F3D-40CDB52371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E37AE-0A06-49C2-83EC-5709150EB9C6}" type="datetimeFigureOut">
              <a:rPr lang="en-GB" smtClean="0"/>
              <a:pPr/>
              <a:t>15/10/2022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0DE9-F683-40F6-9F3D-40CDB52371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E37AE-0A06-49C2-83EC-5709150EB9C6}" type="datetimeFigureOut">
              <a:rPr lang="en-GB" smtClean="0"/>
              <a:pPr/>
              <a:t>15/10/2022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0DE9-F683-40F6-9F3D-40CDB52371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E37AE-0A06-49C2-83EC-5709150EB9C6}" type="datetimeFigureOut">
              <a:rPr lang="en-GB" smtClean="0"/>
              <a:pPr/>
              <a:t>15/10/2022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0DE9-F683-40F6-9F3D-40CDB52371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E37AE-0A06-49C2-83EC-5709150EB9C6}" type="datetimeFigureOut">
              <a:rPr lang="en-GB" smtClean="0"/>
              <a:pPr/>
              <a:t>15/10/2022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0DE9-F683-40F6-9F3D-40CDB52371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E37AE-0A06-49C2-83EC-5709150EB9C6}" type="datetimeFigureOut">
              <a:rPr lang="en-GB" smtClean="0"/>
              <a:pPr/>
              <a:t>15/10/2022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0DE9-F683-40F6-9F3D-40CDB52371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E37AE-0A06-49C2-83EC-5709150EB9C6}" type="datetimeFigureOut">
              <a:rPr lang="en-GB" smtClean="0"/>
              <a:pPr/>
              <a:t>15/10/2022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0DE9-F683-40F6-9F3D-40CDB52371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E37AE-0A06-49C2-83EC-5709150EB9C6}" type="datetimeFigureOut">
              <a:rPr lang="en-GB" smtClean="0"/>
              <a:pPr/>
              <a:t>15/10/2022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0DE9-F683-40F6-9F3D-40CDB523716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E37AE-0A06-49C2-83EC-5709150EB9C6}" type="datetimeFigureOut">
              <a:rPr lang="en-GB" smtClean="0"/>
              <a:pPr/>
              <a:t>15/10/2022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C0DE9-F683-40F6-9F3D-40CDB5237166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roughgreen.gov.uk/local-plan-2022" TargetMode="External"/><Relationship Id="rId2" Type="http://schemas.openxmlformats.org/officeDocument/2006/relationships/hyperlink" Target="mailto:localplan@tmbc.gov.uk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ike\Documents\LP Sep 2022 Reg 18 B\Powerpoint\horsefield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0"/>
            <a:ext cx="9163050" cy="723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ike\Documents\LP Sep 2022 Reg 18 B\Powerpoint\matt\Local Plan Reg 18 - Spatial Strategy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0"/>
            <a:ext cx="6984776" cy="69671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ike\Documents\LP Sep 2022 Reg 18 B\Powerpoint\matt\Local Plan Reg 18 - Spatial Strategy 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-180834"/>
            <a:ext cx="7056784" cy="70388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ike\Documents\LP Sep 2022 Reg 18 B\Powerpoint\wend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01472" cy="64511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ike\Documents\LP Sep 2022 Reg 18 B\Powerpoint\MGBm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0"/>
            <a:ext cx="6768752" cy="68604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ike\Documents\LP Sep 2022 Reg 18 B\Powerpoint\bgspn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031561" cy="60195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ike\Documents\LP Sep 2022 Reg 18 B\Powerpoint\Clubb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569080" cy="6362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ike\Documents\LP Sep 2022 Reg 18 B\Powerpoint\Darkhill wed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4674"/>
            <a:ext cx="8960948" cy="55514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ike\Documents\LP Sep 2022 Reg 18 B\Powerpoint\Crouch Wed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23" y="332657"/>
            <a:ext cx="9029574" cy="5688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ke\Documents\LP Sep 2022 Reg 18 B\Powerpoint\lim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41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1.jpg"/>
          <p:cNvPicPr>
            <a:picLocks noGrp="1" noChangeAspect="1"/>
          </p:cNvPicPr>
          <p:nvPr isPhoto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ke\Documents\LP Sep 2022 Reg 18 B\Powerpoint\BGGC sa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863" y="476672"/>
            <a:ext cx="8675523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ike\Documents\LP Sep 2022 Reg 18 B\Powerpoint\minbounda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0"/>
            <a:ext cx="8280920" cy="71410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ike\Documents\LP Sep 2022 Reg 18 B\Powerpoint\clubbssa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390167" cy="62314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ike\Documents\LP Sep 2022 Reg 18 B\Powerpoint\Ti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536" y="0"/>
            <a:ext cx="9177536" cy="68831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ike\Documents\LP Sep 2022 Reg 18 B\Powerpoint\bgtraffic_500x3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ike\Documents\LP Sep 2022 Reg 18 B\Powerpoint\BGGC roundabou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0252" cy="6453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 descr="C:\Users\Mike\Documents\SLIPS\WesternR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96335"/>
            <a:ext cx="8424935" cy="63177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odtredlion_500x37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0428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89245" y="144113"/>
            <a:ext cx="4572000" cy="188410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Air Quality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40 ton, five-axle lorry causes tens of thousands of times more air pollution damage than an average car. </a:t>
            </a:r>
            <a:b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000" dirty="0">
                <a:solidFill>
                  <a:srgbClr val="3366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Source: Highways Agency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9087" y="5774626"/>
            <a:ext cx="4572000" cy="17558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Children living on heavily trafficked streets are more likely to develop chronic respiratory 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problems.</a:t>
            </a:r>
            <a:b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000" dirty="0">
                <a:solidFill>
                  <a:srgbClr val="3366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Source: Occupational and Environmental Medicine</a:t>
            </a: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523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996"/>
            <a:ext cx="9143999" cy="685700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ike\Documents\LP Sep 2022 Reg 18 B\Powerpoint\mik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23875" y="-60325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ike\Documents\LP Sep 2022 Reg 18 B\Powerpoint\sew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635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Mike\Documents\LP Sep 2022 Reg 18 B\Powerpoint\WRfloo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ike\Documents\LP Sep 2022 Reg 18 B\Powerpoint\J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10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ike\Documents\LP Sep 2022 Reg 18 B\Powerpoint\Pe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ike\Documents\LP Sep 2022 Reg 18 B\Powerpoint\IS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0" y="476672"/>
            <a:ext cx="9136159" cy="61366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ike\Documents\LP Sep 2022 Reg 18 B\Powerpoint\ISP vi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144000" cy="55947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ke\Documents\LP Sep 2022 Reg 18 B\Powerpoint\ISP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41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ike\Documents\LP Sep 2022 Reg 18 B\Powerpoint\ISP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41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ike\Documents\LP Sep 2022 Reg 18 B\Powerpoint\ISP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6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Mike\Documents\LP Sep 2022 Reg 18 B\Powerpoint\ISP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8867776" cy="5314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ike\Documents\LP Sep 2022 Reg 18 B\Powerpoint\tmb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275" y="339725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Mike\Documents\LP Sep 2022 Reg 18 B\Powerpoint\ISP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3" y="178454"/>
            <a:ext cx="7992888" cy="64020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Mike\Documents\LP Sep 2022 Reg 18 B\Powerpoint\ISP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6082" y="764704"/>
            <a:ext cx="9541460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ike\Documents\LP Sep 2022 Reg 18 B\Powerpoint\Borehol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0"/>
            <a:ext cx="5219700" cy="6734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Mike\Documents\LP Sep 2022 Reg 18 B\Powerpoint\BGGC IS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7134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q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>
                <a:latin typeface="Arial Black" pitchFamily="34" charset="0"/>
              </a:rPr>
              <a:t>CONSULTATION  RESPONSES</a:t>
            </a:r>
            <a:endParaRPr lang="en-GB" sz="3600" dirty="0"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GB" dirty="0" smtClean="0"/>
              <a:t>email to   </a:t>
            </a:r>
            <a:r>
              <a:rPr lang="en-GB" dirty="0" smtClean="0">
                <a:hlinkClick r:id="rId2"/>
              </a:rPr>
              <a:t>localplan@tmbc.gov.uk</a:t>
            </a:r>
            <a:endParaRPr lang="en-GB" dirty="0" smtClean="0"/>
          </a:p>
          <a:p>
            <a:pPr algn="ctr">
              <a:buNone/>
            </a:pPr>
            <a:r>
              <a:rPr lang="en-GB" dirty="0" smtClean="0"/>
              <a:t>Or write Local Plan Consultation</a:t>
            </a:r>
          </a:p>
          <a:p>
            <a:pPr algn="ctr">
              <a:buNone/>
            </a:pPr>
            <a:r>
              <a:rPr lang="en-GB" dirty="0" smtClean="0"/>
              <a:t>TMBC,  Gibson Building, Kingshill,ME19 4LZ</a:t>
            </a:r>
          </a:p>
          <a:p>
            <a:pPr algn="ctr">
              <a:buNone/>
            </a:pPr>
            <a:r>
              <a:rPr lang="en-GB" dirty="0" smtClean="0"/>
              <a:t>Online www.tmbc.gov.uk/localplan</a:t>
            </a:r>
          </a:p>
          <a:p>
            <a:pPr algn="ctr">
              <a:buNone/>
            </a:pPr>
            <a:r>
              <a:rPr lang="en-GB" dirty="0" smtClean="0"/>
              <a:t>---------------------------------------------------------</a:t>
            </a:r>
          </a:p>
          <a:p>
            <a:pPr algn="ctr">
              <a:buNone/>
            </a:pPr>
            <a:r>
              <a:rPr lang="en-GB" u="sng" dirty="0" smtClean="0">
                <a:solidFill>
                  <a:srgbClr val="0000FF"/>
                </a:solidFill>
                <a:hlinkClick r:id="rId3"/>
              </a:rPr>
              <a:t>www.boroughgreen.gov.uk/local-plan-2022</a:t>
            </a:r>
            <a:endParaRPr lang="en-GB" u="sng" dirty="0" smtClean="0">
              <a:solidFill>
                <a:srgbClr val="0000FF"/>
              </a:solidFill>
            </a:endParaRPr>
          </a:p>
          <a:p>
            <a:pPr algn="ctr">
              <a:buNone/>
            </a:pPr>
            <a:r>
              <a:rPr lang="en-GB" dirty="0" smtClean="0"/>
              <a:t>For simplified Questionnaires and advice</a:t>
            </a:r>
            <a:endParaRPr lang="en-GB" u="sng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dirty="0" smtClean="0">
                <a:latin typeface="Arial Black" pitchFamily="34" charset="0"/>
              </a:rPr>
              <a:t>DEADLINE</a:t>
            </a:r>
            <a:endParaRPr lang="en-GB" sz="4800" dirty="0"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GB" sz="4000" b="1" dirty="0" smtClean="0"/>
              <a:t>THE CONSULTATION WILL RUN  </a:t>
            </a:r>
          </a:p>
          <a:p>
            <a:pPr algn="ctr">
              <a:buNone/>
            </a:pPr>
            <a:r>
              <a:rPr lang="en-GB" sz="2800" b="1" dirty="0" smtClean="0">
                <a:latin typeface="Arial Black" pitchFamily="34" charset="0"/>
              </a:rPr>
              <a:t>UNTIL 3rd NOVEMBER</a:t>
            </a:r>
          </a:p>
          <a:p>
            <a:pPr algn="ctr">
              <a:buNone/>
            </a:pPr>
            <a:endParaRPr lang="en-GB" sz="2800" b="1" dirty="0" smtClean="0">
              <a:latin typeface="Arial Black" pitchFamily="34" charset="0"/>
            </a:endParaRPr>
          </a:p>
          <a:p>
            <a:pPr algn="ctr">
              <a:buNone/>
            </a:pPr>
            <a:r>
              <a:rPr lang="en-GB" b="1" dirty="0" smtClean="0"/>
              <a:t>ANY RESPONSE SENT OUTSIDE THIS 6 WEEK</a:t>
            </a:r>
          </a:p>
          <a:p>
            <a:pPr algn="ctr">
              <a:buNone/>
            </a:pPr>
            <a:r>
              <a:rPr lang="en-GB" b="1" dirty="0" smtClean="0"/>
              <a:t>PERIOD WILL PROBABLY BE DISCARDED</a:t>
            </a:r>
          </a:p>
          <a:p>
            <a:pPr algn="ctr">
              <a:buNone/>
            </a:pPr>
            <a:r>
              <a:rPr lang="en-GB" b="1" dirty="0" smtClean="0"/>
              <a:t>It is essential to respond, even if you just email “No Greenbelt development”</a:t>
            </a:r>
            <a:endParaRPr lang="en-GB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ke\Documents\LP Sep 2022 Reg 18 B\Powerpoint\matt\20220922 - Local Plan Reg 18 consultation leaflet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1751" cy="6381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ike\Documents\LP Sep 2022 Reg 18 B\Powerpoint\matt\20220922 - Local Plan Reg 18 consultation leaflet 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0" cy="64790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ike\Documents\LP Sep 2022 Reg 18 B\Powerpoint\matt\Local Plan Reg 18 - Spatial Strategy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172" y="0"/>
            <a:ext cx="6799771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ike\Documents\LP Sep 2022 Reg 18 B\Powerpoint\matt\Local Plan Reg 18 - Spatial Strategy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0"/>
            <a:ext cx="6782777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ike\Documents\LP Sep 2022 Reg 18 B\Powerpoint\matt\Local Plan Reg 18 - Spatial Strategy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0"/>
            <a:ext cx="713429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</TotalTime>
  <Words>101</Words>
  <Application>Microsoft Office PowerPoint</Application>
  <PresentationFormat>On-screen Show (4:3)</PresentationFormat>
  <Paragraphs>19</Paragraphs>
  <Slides>46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CONSULTATION  RESPONSES</vt:lpstr>
      <vt:lpstr>DEADLINE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Mike</dc:creator>
  <cp:lastModifiedBy>Mike</cp:lastModifiedBy>
  <cp:revision>55</cp:revision>
  <dcterms:created xsi:type="dcterms:W3CDTF">2018-06-14T08:41:28Z</dcterms:created>
  <dcterms:modified xsi:type="dcterms:W3CDTF">2022-10-15T17:42:31Z</dcterms:modified>
</cp:coreProperties>
</file>