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9" r:id="rId2"/>
    <p:sldId id="325" r:id="rId3"/>
    <p:sldId id="258" r:id="rId4"/>
    <p:sldId id="259" r:id="rId5"/>
    <p:sldId id="266" r:id="rId6"/>
    <p:sldId id="346" r:id="rId7"/>
    <p:sldId id="330" r:id="rId8"/>
    <p:sldId id="331" r:id="rId9"/>
    <p:sldId id="332" r:id="rId10"/>
    <p:sldId id="328" r:id="rId11"/>
    <p:sldId id="277" r:id="rId12"/>
    <p:sldId id="333" r:id="rId13"/>
    <p:sldId id="323" r:id="rId14"/>
    <p:sldId id="304" r:id="rId15"/>
    <p:sldId id="334" r:id="rId16"/>
    <p:sldId id="306" r:id="rId17"/>
    <p:sldId id="307" r:id="rId18"/>
    <p:sldId id="308" r:id="rId19"/>
    <p:sldId id="293" r:id="rId20"/>
    <p:sldId id="294" r:id="rId21"/>
    <p:sldId id="335" r:id="rId22"/>
    <p:sldId id="311" r:id="rId23"/>
    <p:sldId id="314" r:id="rId24"/>
    <p:sldId id="317" r:id="rId25"/>
    <p:sldId id="318" r:id="rId26"/>
    <p:sldId id="319" r:id="rId27"/>
    <p:sldId id="344" r:id="rId28"/>
    <p:sldId id="345" r:id="rId29"/>
    <p:sldId id="322" r:id="rId30"/>
    <p:sldId id="336" r:id="rId31"/>
    <p:sldId id="340" r:id="rId32"/>
    <p:sldId id="337" r:id="rId33"/>
    <p:sldId id="326" r:id="rId34"/>
    <p:sldId id="327" r:id="rId35"/>
    <p:sldId id="342" r:id="rId36"/>
    <p:sldId id="341" r:id="rId37"/>
    <p:sldId id="343" r:id="rId3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3FE92-9B3D-45DA-9033-0299A3843FD1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840C5-277A-45DA-9177-1A494BED3B1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40C5-277A-45DA-9177-1A494BED3B1D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37AE-0A06-49C2-83EC-5709150EB9C6}" type="datetimeFigureOut">
              <a:rPr lang="en-GB" smtClean="0"/>
              <a:pPr/>
              <a:t>20/09/2018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5-slips.org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localplan@tmbc.gov.uk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ke\Documents\BGGC\BGGC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27646" cy="6205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DSC_6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16169" cy="5810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 Ightham Sandpit 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3413"/>
            <a:ext cx="9144000" cy="55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 Oily hydrocarbon contamination 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4525" y="0"/>
            <a:ext cx="531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4 Relief road for who 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3738"/>
            <a:ext cx="9144000" cy="54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 Junctions at capacity 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5563" y="0"/>
            <a:ext cx="903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6 Shetland Pony on Despoiled Land P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6688"/>
            <a:ext cx="9144000" cy="65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ke\Documents\A slides\wen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3339" y="249838"/>
            <a:ext cx="4572000" cy="7648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estate Relief Road</a:t>
            </a:r>
            <a:b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Dark Hill, Ightham  (Western Gateway)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6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017" y="887895"/>
            <a:ext cx="23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754"/>
            <a:ext cx="9347543" cy="71647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78586" y="-147728"/>
            <a:ext cx="5068957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Housing estate Relief Road</a:t>
            </a:r>
            <a:b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Nepicar, Wrotham Heath, Roundabout (Eastern Gateway)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95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37921" y="172279"/>
            <a:ext cx="4572000" cy="1118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estate Relief Road</a:t>
            </a:r>
            <a:b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Way Meadows, Wrotham (Green Belt)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4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6"/>
            <a:ext cx="9143999" cy="68570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96547" y="130861"/>
            <a:ext cx="6708914" cy="238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Pollution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A25 (18,000)  – A227 (10,000)  – M26 Air Quality Management Areas (AQMA)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Local Schools within 150m of 10,000 vehicles per day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 housing estate ‘Relief road’ for 8,000 new vehicles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2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dtredlion_500x3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042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9245" y="144113"/>
            <a:ext cx="4572000" cy="18841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Quality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40 ton, five-axle lorry causes tens of thousands of times more air pollution damage than an average car. 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Highways Agency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087" y="5774626"/>
            <a:ext cx="4572000" cy="17558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living on heavily trafficked streets are more likely to develop chronic respiratory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problems.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Occupational and Environmental Medicine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523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747" y="5095734"/>
            <a:ext cx="7195931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PM2.5 / PM10 NO2 Air pollution causes between 12,000 and 24,000 premature deaths each year. In Kent 2015 (1,050 deaths directly linked to killer levels of toxic pollution)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Committee on the Medical Effect of Air Pollutants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2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Mike\Documents\airpoll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385472" cy="6172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Mike\Documents\AirPol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72186" cy="6384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331" y="1018755"/>
            <a:ext cx="3269973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J5 Slip roads in the vicinity of M25 Junction 5 Sevenoaks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traffic solution for all our West Kent Villages and not just the A227 / A25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West Kent Bypass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www.j5-slips.org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235" y="3576132"/>
            <a:ext cx="100385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Chevening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3504" y="4297616"/>
            <a:ext cx="11827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Brasted and Sundridge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5686" y="3223560"/>
            <a:ext cx="100385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Riverhead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00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4313"/>
            <a:ext cx="9144000" cy="642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latin typeface="Arial Black" pitchFamily="34" charset="0"/>
              </a:rPr>
              <a:t>Cllr ROBIN BETTS</a:t>
            </a:r>
            <a:endParaRPr lang="en-GB" sz="5400" b="1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b="1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en-GB" b="1" dirty="0" smtClean="0">
                <a:latin typeface="Arial Black" pitchFamily="34" charset="0"/>
              </a:rPr>
              <a:t>WROTHAM PARISH COUNCIL</a:t>
            </a:r>
          </a:p>
          <a:p>
            <a:pPr algn="ctr">
              <a:buNone/>
            </a:pPr>
            <a:endParaRPr lang="en-GB" b="1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en-GB" b="1" dirty="0" smtClean="0">
                <a:latin typeface="Arial Black" pitchFamily="34" charset="0"/>
              </a:rPr>
              <a:t>TMBC WARD MEMBER WROTHAM, IGHTHAM, AND STANSTED</a:t>
            </a:r>
          </a:p>
          <a:p>
            <a:pPr algn="ctr">
              <a:buNone/>
            </a:pPr>
            <a:endParaRPr lang="en-GB" b="1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en-GB" b="1" dirty="0" smtClean="0">
                <a:latin typeface="Arial Black" pitchFamily="34" charset="0"/>
              </a:rPr>
              <a:t>DISPROPORTIONATE DEVELOPMENT</a:t>
            </a:r>
            <a:endParaRPr lang="en-GB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Mike\Documents\grap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47" y="233762"/>
            <a:ext cx="8734925" cy="5892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Mike\Documents\SLIPS\WesternR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6335"/>
            <a:ext cx="8424935" cy="6317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wen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Black" pitchFamily="34" charset="0"/>
              </a:rPr>
              <a:t>BULLET POINT LIST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GB" sz="3600" b="1" dirty="0" smtClean="0"/>
              <a:t>The list of bullet point topics will be sent</a:t>
            </a:r>
          </a:p>
          <a:p>
            <a:pPr>
              <a:buNone/>
            </a:pPr>
            <a:r>
              <a:rPr lang="en-GB" sz="3600" b="1" dirty="0" smtClean="0"/>
              <a:t>to every house in your local Parish</a:t>
            </a:r>
          </a:p>
          <a:p>
            <a:pPr>
              <a:buNone/>
            </a:pPr>
            <a:r>
              <a:rPr lang="en-GB" sz="3600" b="1" dirty="0" smtClean="0"/>
              <a:t>Magazine during October and November, </a:t>
            </a:r>
          </a:p>
          <a:p>
            <a:pPr>
              <a:buNone/>
            </a:pPr>
            <a:r>
              <a:rPr lang="en-GB" sz="3600" b="1" dirty="0" smtClean="0"/>
              <a:t>it will be posted on Local Parish Websites, </a:t>
            </a:r>
          </a:p>
          <a:p>
            <a:pPr>
              <a:buNone/>
            </a:pPr>
            <a:r>
              <a:rPr lang="en-GB" sz="3600" b="1" dirty="0" smtClean="0"/>
              <a:t>and there are hard copies being</a:t>
            </a:r>
          </a:p>
          <a:p>
            <a:pPr>
              <a:buNone/>
            </a:pPr>
            <a:r>
              <a:rPr lang="en-GB" sz="3600" b="1" smtClean="0"/>
              <a:t>distributed tonight.</a:t>
            </a:r>
            <a:endParaRPr lang="en-GB" sz="36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Arial Black" pitchFamily="34" charset="0"/>
              </a:rPr>
              <a:t>CONSULTATION  RESPONSES</a:t>
            </a:r>
            <a:endParaRPr lang="en-GB" sz="36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>
                <a:hlinkClick r:id="rId2"/>
              </a:rPr>
              <a:t>localplan@tmbc.gov.uk</a:t>
            </a:r>
            <a:endParaRPr lang="en-GB" dirty="0" smtClean="0"/>
          </a:p>
          <a:p>
            <a:pPr algn="ctr"/>
            <a:endParaRPr lang="en-GB" dirty="0" smtClean="0"/>
          </a:p>
          <a:p>
            <a:pPr algn="ctr">
              <a:buNone/>
            </a:pPr>
            <a:r>
              <a:rPr lang="en-GB" dirty="0" smtClean="0"/>
              <a:t>Local Plan Consultation</a:t>
            </a:r>
          </a:p>
          <a:p>
            <a:pPr algn="ctr">
              <a:buNone/>
            </a:pPr>
            <a:r>
              <a:rPr lang="en-GB" dirty="0" smtClean="0"/>
              <a:t>Tonbridge &amp; Malling Borough Council</a:t>
            </a:r>
          </a:p>
          <a:p>
            <a:pPr algn="ctr">
              <a:buNone/>
            </a:pPr>
            <a:r>
              <a:rPr lang="en-GB" dirty="0" smtClean="0"/>
              <a:t>Gibson Building</a:t>
            </a:r>
          </a:p>
          <a:p>
            <a:pPr algn="ctr">
              <a:buNone/>
            </a:pPr>
            <a:r>
              <a:rPr lang="en-GB" dirty="0" smtClean="0"/>
              <a:t>Kingshill, West Malling.</a:t>
            </a:r>
          </a:p>
          <a:p>
            <a:pPr algn="ctr">
              <a:buNone/>
            </a:pPr>
            <a:r>
              <a:rPr lang="en-GB" dirty="0" smtClean="0"/>
              <a:t>ME19 4LZ</a:t>
            </a:r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Arial Black" pitchFamily="34" charset="0"/>
              </a:rPr>
              <a:t>DEADLINE</a:t>
            </a:r>
            <a:endParaRPr lang="en-GB" sz="4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sz="4000" b="1" dirty="0" smtClean="0"/>
              <a:t>THE CONSULTATION WILL RUN FROM </a:t>
            </a:r>
          </a:p>
          <a:p>
            <a:pPr algn="ctr">
              <a:buNone/>
            </a:pPr>
            <a:endParaRPr lang="en-GB" sz="4000" b="1" dirty="0" smtClean="0"/>
          </a:p>
          <a:p>
            <a:pPr algn="ctr">
              <a:buNone/>
            </a:pPr>
            <a:r>
              <a:rPr lang="en-GB" sz="2800" b="1" dirty="0" smtClean="0">
                <a:latin typeface="Arial Black" pitchFamily="34" charset="0"/>
              </a:rPr>
              <a:t>1</a:t>
            </a:r>
            <a:r>
              <a:rPr lang="en-GB" sz="2800" b="1" baseline="30000" dirty="0" smtClean="0">
                <a:latin typeface="Arial Black" pitchFamily="34" charset="0"/>
              </a:rPr>
              <a:t>st</a:t>
            </a:r>
            <a:r>
              <a:rPr lang="en-GB" sz="2800" b="1" dirty="0" smtClean="0">
                <a:latin typeface="Arial Black" pitchFamily="34" charset="0"/>
              </a:rPr>
              <a:t> OCTOBER  UNTIL 12</a:t>
            </a:r>
            <a:r>
              <a:rPr lang="en-GB" sz="2800" b="1" baseline="30000" dirty="0" smtClean="0">
                <a:latin typeface="Arial Black" pitchFamily="34" charset="0"/>
              </a:rPr>
              <a:t>th</a:t>
            </a:r>
            <a:r>
              <a:rPr lang="en-GB" sz="2800" b="1" dirty="0" smtClean="0">
                <a:latin typeface="Arial Black" pitchFamily="34" charset="0"/>
              </a:rPr>
              <a:t> NOVEMBER</a:t>
            </a:r>
          </a:p>
          <a:p>
            <a:pPr algn="ctr">
              <a:buNone/>
            </a:pPr>
            <a:endParaRPr lang="en-GB" sz="2800" b="1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en-GB" b="1" dirty="0" smtClean="0"/>
              <a:t>ANY RESPONSE SENT OUTSIDE THIS 6 WEEK</a:t>
            </a:r>
          </a:p>
          <a:p>
            <a:pPr algn="ctr">
              <a:buNone/>
            </a:pPr>
            <a:r>
              <a:rPr lang="en-GB" b="1" dirty="0" smtClean="0"/>
              <a:t>PERIOD WILL PROBABLY BE DISCARDED</a:t>
            </a:r>
            <a:endParaRPr lang="en-GB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4313"/>
            <a:ext cx="9144000" cy="642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41272"/>
            <a:ext cx="8727275" cy="645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\Documents\huw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820472" cy="5626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e\Documents\BGGC Evidence\PTAB Vote\G 2-23-48 vo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497744" cy="4726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ocuments\BGGC Evidence\PTAB Vote\F 2-16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85" y="980728"/>
            <a:ext cx="8722800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266</Words>
  <Application>Microsoft Office PowerPoint</Application>
  <PresentationFormat>On-screen Show (4:3)</PresentationFormat>
  <Paragraphs>50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Cllr ROBIN BETTS</vt:lpstr>
      <vt:lpstr>Slide 31</vt:lpstr>
      <vt:lpstr>Slide 32</vt:lpstr>
      <vt:lpstr>Slide 33</vt:lpstr>
      <vt:lpstr>Slide 34</vt:lpstr>
      <vt:lpstr>BULLET POINT LIST</vt:lpstr>
      <vt:lpstr>CONSULTATION  RESPONSES</vt:lpstr>
      <vt:lpstr>DEADLINE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Mike</dc:creator>
  <cp:lastModifiedBy>Mike</cp:lastModifiedBy>
  <cp:revision>19</cp:revision>
  <dcterms:created xsi:type="dcterms:W3CDTF">2018-06-14T08:41:28Z</dcterms:created>
  <dcterms:modified xsi:type="dcterms:W3CDTF">2018-09-20T14:20:36Z</dcterms:modified>
</cp:coreProperties>
</file>